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9" r:id="rId2"/>
  </p:sldIdLst>
  <p:sldSz cx="755967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80" d="100"/>
          <a:sy n="80" d="100"/>
        </p:scale>
        <p:origin x="187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1122363"/>
            <a:ext cx="6425724" cy="2387600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3602038"/>
            <a:ext cx="5669756" cy="1655762"/>
          </a:xfrm>
        </p:spPr>
        <p:txBody>
          <a:bodyPr/>
          <a:lstStyle>
            <a:lvl1pPr marL="0" indent="0" algn="ctr">
              <a:buNone/>
              <a:defRPr sz="1984"/>
            </a:lvl1pPr>
            <a:lvl2pPr marL="377967" indent="0" algn="ctr">
              <a:buNone/>
              <a:defRPr sz="1653"/>
            </a:lvl2pPr>
            <a:lvl3pPr marL="755934" indent="0" algn="ctr">
              <a:buNone/>
              <a:defRPr sz="1488"/>
            </a:lvl3pPr>
            <a:lvl4pPr marL="1133902" indent="0" algn="ctr">
              <a:buNone/>
              <a:defRPr sz="1323"/>
            </a:lvl4pPr>
            <a:lvl5pPr marL="1511869" indent="0" algn="ctr">
              <a:buNone/>
              <a:defRPr sz="1323"/>
            </a:lvl5pPr>
            <a:lvl6pPr marL="1889836" indent="0" algn="ctr">
              <a:buNone/>
              <a:defRPr sz="1323"/>
            </a:lvl6pPr>
            <a:lvl7pPr marL="2267803" indent="0" algn="ctr">
              <a:buNone/>
              <a:defRPr sz="1323"/>
            </a:lvl7pPr>
            <a:lvl8pPr marL="2645771" indent="0" algn="ctr">
              <a:buNone/>
              <a:defRPr sz="1323"/>
            </a:lvl8pPr>
            <a:lvl9pPr marL="3023738" indent="0" algn="ctr">
              <a:buNone/>
              <a:defRPr sz="1323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47BA5-D266-4091-A821-6CDB365DFC58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63F29-15B7-4682-AA4B-A9F09416C4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65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47BA5-D266-4091-A821-6CDB365DFC58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63F29-15B7-4682-AA4B-A9F09416C4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1425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365125"/>
            <a:ext cx="163005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365125"/>
            <a:ext cx="4795669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47BA5-D266-4091-A821-6CDB365DFC58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63F29-15B7-4682-AA4B-A9F09416C4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134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47BA5-D266-4091-A821-6CDB365DFC58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63F29-15B7-4682-AA4B-A9F09416C4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650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1709740"/>
            <a:ext cx="6520220" cy="2852737"/>
          </a:xfrm>
        </p:spPr>
        <p:txBody>
          <a:bodyPr anchor="b"/>
          <a:lstStyle>
            <a:lvl1pPr>
              <a:defRPr sz="496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4589465"/>
            <a:ext cx="6520220" cy="1500187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>
                    <a:tint val="82000"/>
                  </a:schemeClr>
                </a:solidFill>
              </a:defRPr>
            </a:lvl1pPr>
            <a:lvl2pPr marL="377967" indent="0">
              <a:buNone/>
              <a:defRPr sz="1653">
                <a:solidFill>
                  <a:schemeClr val="tx1">
                    <a:tint val="82000"/>
                  </a:schemeClr>
                </a:solidFill>
              </a:defRPr>
            </a:lvl2pPr>
            <a:lvl3pPr marL="755934" indent="0">
              <a:buNone/>
              <a:defRPr sz="1488">
                <a:solidFill>
                  <a:schemeClr val="tx1">
                    <a:tint val="82000"/>
                  </a:schemeClr>
                </a:solidFill>
              </a:defRPr>
            </a:lvl3pPr>
            <a:lvl4pPr marL="1133902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4pPr>
            <a:lvl5pPr marL="1511869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5pPr>
            <a:lvl6pPr marL="1889836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6pPr>
            <a:lvl7pPr marL="2267803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7pPr>
            <a:lvl8pPr marL="2645771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8pPr>
            <a:lvl9pPr marL="3023738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47BA5-D266-4091-A821-6CDB365DFC58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63F29-15B7-4682-AA4B-A9F09416C4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979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1825625"/>
            <a:ext cx="3212862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1825625"/>
            <a:ext cx="3212862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47BA5-D266-4091-A821-6CDB365DFC58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63F29-15B7-4682-AA4B-A9F09416C4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623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65127"/>
            <a:ext cx="652022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1681163"/>
            <a:ext cx="3198096" cy="82391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2505075"/>
            <a:ext cx="3198096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1681163"/>
            <a:ext cx="3213847" cy="82391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2505075"/>
            <a:ext cx="321384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47BA5-D266-4091-A821-6CDB365DFC58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63F29-15B7-4682-AA4B-A9F09416C4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511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47BA5-D266-4091-A821-6CDB365DFC58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63F29-15B7-4682-AA4B-A9F09416C4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373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47BA5-D266-4091-A821-6CDB365DFC58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63F29-15B7-4682-AA4B-A9F09416C4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733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457200"/>
            <a:ext cx="2438192" cy="1600200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987427"/>
            <a:ext cx="3827085" cy="4873625"/>
          </a:xfrm>
        </p:spPr>
        <p:txBody>
          <a:bodyPr/>
          <a:lstStyle>
            <a:lvl1pPr>
              <a:defRPr sz="2645"/>
            </a:lvl1pPr>
            <a:lvl2pPr>
              <a:defRPr sz="2315"/>
            </a:lvl2pPr>
            <a:lvl3pPr>
              <a:defRPr sz="1984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2057400"/>
            <a:ext cx="2438192" cy="3811588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47BA5-D266-4091-A821-6CDB365DFC58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63F29-15B7-4682-AA4B-A9F09416C4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0901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457200"/>
            <a:ext cx="2438192" cy="1600200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987427"/>
            <a:ext cx="3827085" cy="4873625"/>
          </a:xfrm>
        </p:spPr>
        <p:txBody>
          <a:bodyPr anchor="t"/>
          <a:lstStyle>
            <a:lvl1pPr marL="0" indent="0">
              <a:buNone/>
              <a:defRPr sz="2645"/>
            </a:lvl1pPr>
            <a:lvl2pPr marL="377967" indent="0">
              <a:buNone/>
              <a:defRPr sz="2315"/>
            </a:lvl2pPr>
            <a:lvl3pPr marL="755934" indent="0">
              <a:buNone/>
              <a:defRPr sz="1984"/>
            </a:lvl3pPr>
            <a:lvl4pPr marL="1133902" indent="0">
              <a:buNone/>
              <a:defRPr sz="1653"/>
            </a:lvl4pPr>
            <a:lvl5pPr marL="1511869" indent="0">
              <a:buNone/>
              <a:defRPr sz="1653"/>
            </a:lvl5pPr>
            <a:lvl6pPr marL="1889836" indent="0">
              <a:buNone/>
              <a:defRPr sz="1653"/>
            </a:lvl6pPr>
            <a:lvl7pPr marL="2267803" indent="0">
              <a:buNone/>
              <a:defRPr sz="1653"/>
            </a:lvl7pPr>
            <a:lvl8pPr marL="2645771" indent="0">
              <a:buNone/>
              <a:defRPr sz="1653"/>
            </a:lvl8pPr>
            <a:lvl9pPr marL="3023738" indent="0">
              <a:buNone/>
              <a:defRPr sz="1653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2057400"/>
            <a:ext cx="2438192" cy="3811588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47BA5-D266-4091-A821-6CDB365DFC58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63F29-15B7-4682-AA4B-A9F09416C4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928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365127"/>
            <a:ext cx="65202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1825625"/>
            <a:ext cx="65202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6356352"/>
            <a:ext cx="170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A47BA5-D266-4091-A821-6CDB365DFC58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6356352"/>
            <a:ext cx="2551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6356352"/>
            <a:ext cx="170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C63F29-15B7-4682-AA4B-A9F09416C4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3452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55934" rtl="0" eaLnBrk="1" latinLnBrk="0" hangingPunct="1">
        <a:lnSpc>
          <a:spcPct val="90000"/>
        </a:lnSpc>
        <a:spcBef>
          <a:spcPct val="0"/>
        </a:spcBef>
        <a:buNone/>
        <a:defRPr sz="36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984" indent="-188984" algn="l" defTabSz="755934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6951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4918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3pPr>
      <a:lvl4pPr marL="1322885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0853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8820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787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754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722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67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34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02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869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36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03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771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738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21" Type="http://schemas.openxmlformats.org/officeDocument/2006/relationships/tags" Target="../tags/tag21.xml"/><Relationship Id="rId34" Type="http://schemas.openxmlformats.org/officeDocument/2006/relationships/image" Target="../media/image5.pn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image" Target="../media/image4.png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image" Target="../media/image3.svg"/><Relationship Id="rId37" Type="http://schemas.openxmlformats.org/officeDocument/2006/relationships/image" Target="../media/image7.pn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1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image" Target="../media/image2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image" Target="../media/image1.png"/><Relationship Id="rId35" Type="http://schemas.openxmlformats.org/officeDocument/2006/relationships/image" Target="../media/image6.svg"/><Relationship Id="rId8" Type="http://schemas.openxmlformats.org/officeDocument/2006/relationships/tags" Target="../tags/tag8.xml"/><Relationship Id="rId3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D9A7E7B-DACB-277D-C953-940AB2F833A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72126" y="197928"/>
            <a:ext cx="6304327" cy="3340284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2C6F084B-E635-E906-82D3-400D12EB6314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 t="20019" b="23842"/>
          <a:stretch/>
        </p:blipFill>
        <p:spPr>
          <a:xfrm>
            <a:off x="1219383" y="4183423"/>
            <a:ext cx="2597741" cy="1435016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4B6CE879-3AE2-2EB2-9FE3-93A7823DF0DE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818031" y="4704039"/>
            <a:ext cx="832220" cy="586821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BE7218AB-B616-56BB-E3DE-68B942732C4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 r="12006"/>
          <a:stretch/>
        </p:blipFill>
        <p:spPr>
          <a:xfrm>
            <a:off x="4748756" y="3609791"/>
            <a:ext cx="2727697" cy="3050282"/>
          </a:xfrm>
          <a:prstGeom prst="rect">
            <a:avLst/>
          </a:prstGeom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id="{BD0F6DA9-5D60-F1FE-68CB-61DBEE58C915}"/>
              </a:ext>
            </a:extLst>
          </p:cNvPr>
          <p:cNvGrpSpPr/>
          <p:nvPr/>
        </p:nvGrpSpPr>
        <p:grpSpPr>
          <a:xfrm>
            <a:off x="-74292" y="3290259"/>
            <a:ext cx="2459313" cy="3062163"/>
            <a:chOff x="3647995" y="2541523"/>
            <a:chExt cx="1756560" cy="218714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9C98EA0-3841-4214-7AEE-7240C286D543}"/>
                </a:ext>
              </a:extLst>
            </p:cNvPr>
            <p:cNvGrpSpPr/>
            <p:nvPr/>
          </p:nvGrpSpPr>
          <p:grpSpPr>
            <a:xfrm>
              <a:off x="3890925" y="2562022"/>
              <a:ext cx="1513630" cy="2166646"/>
              <a:chOff x="109669" y="2623753"/>
              <a:chExt cx="1320381" cy="1928123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C744546-63EE-2690-F58C-C8E29526B98C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16449" y="2898344"/>
                <a:ext cx="153112" cy="198123"/>
              </a:xfrm>
              <a:prstGeom prst="rect">
                <a:avLst/>
              </a:prstGeom>
              <a:solidFill>
                <a:srgbClr val="FF000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200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C4B9E26-0D5B-289F-A4E9-EDC032317C7E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116449" y="3096467"/>
                <a:ext cx="153112" cy="198123"/>
              </a:xfrm>
              <a:prstGeom prst="rect">
                <a:avLst/>
              </a:prstGeom>
              <a:solidFill>
                <a:srgbClr val="FF910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20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195DF09-9B3C-FC47-27A6-E2A6B87BA6C7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16449" y="3294589"/>
                <a:ext cx="153112" cy="198123"/>
              </a:xfrm>
              <a:prstGeom prst="rect">
                <a:avLst/>
              </a:prstGeom>
              <a:solidFill>
                <a:srgbClr val="DAFF0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20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717B34B-5F7F-09D8-DC3D-F0FC6C43829C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116449" y="3493291"/>
                <a:ext cx="153112" cy="198123"/>
              </a:xfrm>
              <a:prstGeom prst="rect">
                <a:avLst/>
              </a:prstGeom>
              <a:solidFill>
                <a:srgbClr val="48FF0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20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6A05467-C846-8E3A-0329-A3350F44369B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116449" y="3691414"/>
                <a:ext cx="153112" cy="198123"/>
              </a:xfrm>
              <a:prstGeom prst="rect">
                <a:avLst/>
              </a:prstGeom>
              <a:solidFill>
                <a:srgbClr val="00FF48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20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39A2F8A-BEF9-4F02-8AE6-A3030DBBF308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116449" y="3889537"/>
                <a:ext cx="153112" cy="198123"/>
              </a:xfrm>
              <a:prstGeom prst="rect">
                <a:avLst/>
              </a:prstGeom>
              <a:solidFill>
                <a:srgbClr val="00FFDA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20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DA5CBDF-79A8-6F85-8223-A94BA4CE75FE}"/>
                  </a:ext>
                </a:extLst>
              </p:cNvPr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219277" y="2769738"/>
                <a:ext cx="945793" cy="2093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54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4.000</a:t>
                </a:r>
                <a:endParaRPr lang="zh-CN" altLang="en-US" sz="1540" b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9887380-A769-9D44-FBB6-D94F1BCC5C73}"/>
                  </a:ext>
                </a:extLst>
              </p:cNvPr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224927" y="2960909"/>
                <a:ext cx="980822" cy="2093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54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3.624</a:t>
                </a:r>
                <a:endParaRPr lang="zh-CN" altLang="en-US" sz="1540" b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117775E-40A4-86C6-A35B-C7A13699A71C}"/>
                  </a:ext>
                </a:extLst>
              </p:cNvPr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224927" y="3158452"/>
                <a:ext cx="1139019" cy="2093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54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3.247</a:t>
                </a:r>
                <a:endParaRPr lang="zh-CN" altLang="en-US" sz="1540" b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7B2DFB8-C531-D299-DA14-071B3313AE8D}"/>
                  </a:ext>
                </a:extLst>
              </p:cNvPr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224927" y="3368161"/>
                <a:ext cx="1205123" cy="2093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54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2.871</a:t>
                </a:r>
                <a:endParaRPr lang="zh-CN" altLang="en-US" sz="1540" b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EA9D92C-0C15-97A5-3E7C-9660D8852EE7}"/>
                  </a:ext>
                </a:extLst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219277" y="3565705"/>
                <a:ext cx="564990" cy="2093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54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2.494</a:t>
                </a:r>
                <a:endParaRPr lang="zh-CN" altLang="en-US" sz="1540" b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1589712-460D-1296-D354-AFEAE5652904}"/>
                  </a:ext>
                </a:extLst>
              </p:cNvPr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226057" y="3767303"/>
                <a:ext cx="506796" cy="2093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54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2.118</a:t>
                </a:r>
                <a:endParaRPr lang="zh-CN" altLang="en-US" sz="1540" b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E3B1B7E-015D-7621-617B-7F2F6C809741}"/>
                  </a:ext>
                </a:extLst>
              </p:cNvPr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224927" y="3960791"/>
                <a:ext cx="616969" cy="2093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54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1.741</a:t>
                </a:r>
                <a:endParaRPr lang="zh-CN" altLang="en-US" sz="1540" b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F1A2FE9-CB45-1F77-EA16-564A7D3835D1}"/>
                  </a:ext>
                </a:extLst>
              </p:cNvPr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109669" y="2623753"/>
                <a:ext cx="218651" cy="2230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zh-CN" altLang="en-US" sz="1680" b="1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F9B546D2-64D9-0509-95A3-57C82FF25F98}"/>
                  </a:ext>
                </a:extLst>
              </p:cNvPr>
              <p:cNvCxnSpPr/>
              <p:nvPr>
                <p:custDataLst>
                  <p:tags r:id="rId16"/>
                </p:custDataLst>
              </p:nvPr>
            </p:nvCxnSpPr>
            <p:spPr>
              <a:xfrm>
                <a:off x="116449" y="2898344"/>
                <a:ext cx="186447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C1D3E4E8-C9E4-DDE6-6E3E-7D3421521B58}"/>
                  </a:ext>
                </a:extLst>
              </p:cNvPr>
              <p:cNvCxnSpPr/>
              <p:nvPr>
                <p:custDataLst>
                  <p:tags r:id="rId17"/>
                </p:custDataLst>
              </p:nvPr>
            </p:nvCxnSpPr>
            <p:spPr>
              <a:xfrm>
                <a:off x="116449" y="3096467"/>
                <a:ext cx="186447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3C60869D-D74F-7552-7FE9-D63E7AB230F8}"/>
                  </a:ext>
                </a:extLst>
              </p:cNvPr>
              <p:cNvCxnSpPr/>
              <p:nvPr>
                <p:custDataLst>
                  <p:tags r:id="rId18"/>
                </p:custDataLst>
              </p:nvPr>
            </p:nvCxnSpPr>
            <p:spPr>
              <a:xfrm>
                <a:off x="116449" y="3294589"/>
                <a:ext cx="186447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18E508B4-6254-4267-DAE2-D0C178689377}"/>
                  </a:ext>
                </a:extLst>
              </p:cNvPr>
              <p:cNvCxnSpPr/>
              <p:nvPr>
                <p:custDataLst>
                  <p:tags r:id="rId19"/>
                </p:custDataLst>
              </p:nvPr>
            </p:nvCxnSpPr>
            <p:spPr>
              <a:xfrm>
                <a:off x="116449" y="3493291"/>
                <a:ext cx="186447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8E0AD004-5D87-39B2-664E-019DD55FF784}"/>
                  </a:ext>
                </a:extLst>
              </p:cNvPr>
              <p:cNvCxnSpPr/>
              <p:nvPr>
                <p:custDataLst>
                  <p:tags r:id="rId20"/>
                </p:custDataLst>
              </p:nvPr>
            </p:nvCxnSpPr>
            <p:spPr>
              <a:xfrm>
                <a:off x="116449" y="3691414"/>
                <a:ext cx="186447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2CCE11E3-6030-D61F-0F46-773AB9DB41B8}"/>
                  </a:ext>
                </a:extLst>
              </p:cNvPr>
              <p:cNvCxnSpPr/>
              <p:nvPr>
                <p:custDataLst>
                  <p:tags r:id="rId21"/>
                </p:custDataLst>
              </p:nvPr>
            </p:nvCxnSpPr>
            <p:spPr>
              <a:xfrm>
                <a:off x="116449" y="3889537"/>
                <a:ext cx="186447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32892B51-6801-DFC2-7DE2-4C059924E559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>
                <a:off x="116449" y="4085342"/>
                <a:ext cx="153112" cy="198123"/>
              </a:xfrm>
              <a:prstGeom prst="rect">
                <a:avLst/>
              </a:prstGeom>
              <a:solidFill>
                <a:srgbClr val="0091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20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2A6ED355-A591-71EB-F6FD-8CAE5F29B2AB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>
                <a:off x="116449" y="4283465"/>
                <a:ext cx="153112" cy="198123"/>
              </a:xfrm>
              <a:prstGeom prst="rect">
                <a:avLst/>
              </a:prstGeom>
              <a:solidFill>
                <a:srgbClr val="0000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20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C55D8E2-D1E8-FF1D-8522-55ED6192C1F8}"/>
                  </a:ext>
                </a:extLst>
              </p:cNvPr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224927" y="4157176"/>
                <a:ext cx="558775" cy="2093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54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1.365</a:t>
                </a:r>
                <a:endParaRPr lang="zh-CN" altLang="en-US" sz="1540" b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347F7422-71A8-DAEE-6C2E-FE1BACC11185}"/>
                  </a:ext>
                </a:extLst>
              </p:cNvPr>
              <p:cNvSpPr txBox="1"/>
              <p:nvPr>
                <p:custDataLst>
                  <p:tags r:id="rId25"/>
                </p:custDataLst>
              </p:nvPr>
            </p:nvSpPr>
            <p:spPr>
              <a:xfrm>
                <a:off x="224927" y="4342554"/>
                <a:ext cx="616969" cy="2093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54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0.988</a:t>
                </a:r>
                <a:endParaRPr lang="zh-CN" altLang="en-US" sz="1540" b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8BC45395-64CC-0B78-C50D-A99CE1A16F07}"/>
                  </a:ext>
                </a:extLst>
              </p:cNvPr>
              <p:cNvCxnSpPr/>
              <p:nvPr>
                <p:custDataLst>
                  <p:tags r:id="rId26"/>
                </p:custDataLst>
              </p:nvPr>
            </p:nvCxnSpPr>
            <p:spPr>
              <a:xfrm>
                <a:off x="116449" y="4085342"/>
                <a:ext cx="186447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5C33A9D9-B094-652F-0082-CE07BE385EF0}"/>
                  </a:ext>
                </a:extLst>
              </p:cNvPr>
              <p:cNvCxnSpPr/>
              <p:nvPr>
                <p:custDataLst>
                  <p:tags r:id="rId27"/>
                </p:custDataLst>
              </p:nvPr>
            </p:nvCxnSpPr>
            <p:spPr>
              <a:xfrm>
                <a:off x="116449" y="4283465"/>
                <a:ext cx="186447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5C55370C-E202-5B80-486C-44A99FE33904}"/>
                  </a:ext>
                </a:extLst>
              </p:cNvPr>
              <p:cNvCxnSpPr/>
              <p:nvPr>
                <p:custDataLst>
                  <p:tags r:id="rId28"/>
                </p:custDataLst>
              </p:nvPr>
            </p:nvCxnSpPr>
            <p:spPr>
              <a:xfrm>
                <a:off x="116449" y="4481587"/>
                <a:ext cx="186447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2522C5B2-0FB4-4501-2348-463E585BE4C0}"/>
                    </a:ext>
                  </a:extLst>
                </p:cNvPr>
                <p:cNvSpPr txBox="1"/>
                <p:nvPr>
                  <p:custDataLst>
                    <p:tags r:id="rId1"/>
                  </p:custDataLst>
                </p:nvPr>
              </p:nvSpPr>
              <p:spPr>
                <a:xfrm>
                  <a:off x="3647995" y="2541523"/>
                  <a:ext cx="932662" cy="25060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8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𝒆𝒍𝒐𝒏𝒈𝒂𝒕𝒊𝒐𝒏</m:t>
                        </m:r>
                      </m:oMath>
                    </m:oMathPara>
                  </a14:m>
                  <a:endParaRPr lang="zh-CN" altLang="en-US" sz="1680" b="1" i="1" dirty="0"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2522C5B2-0FB4-4501-2348-463E585BE4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36"/>
                  </p:custDataLst>
                </p:nvPr>
              </p:nvSpPr>
              <p:spPr>
                <a:xfrm>
                  <a:off x="3647995" y="2541523"/>
                  <a:ext cx="932662" cy="250605"/>
                </a:xfrm>
                <a:prstGeom prst="rect">
                  <a:avLst/>
                </a:prstGeom>
                <a:blipFill>
                  <a:blip r:embed="rId37"/>
                  <a:stretch>
                    <a:fillRect l="-935" r="-4673" b="-1403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9738535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主题​​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</TotalTime>
  <Words>10</Words>
  <Application>Microsoft Office PowerPoint</Application>
  <PresentationFormat>自定义</PresentationFormat>
  <Paragraphs>10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Cambria Math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金 子力</dc:creator>
  <cp:lastModifiedBy>金 子力</cp:lastModifiedBy>
  <cp:revision>5</cp:revision>
  <dcterms:created xsi:type="dcterms:W3CDTF">2024-03-17T04:24:57Z</dcterms:created>
  <dcterms:modified xsi:type="dcterms:W3CDTF">2024-03-19T14:34:33Z</dcterms:modified>
</cp:coreProperties>
</file>